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A2B07-976D-34E8-FCEC-DDE0291DF50D}" v="364" dt="2023-06-21T15:26:24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microsoft.com/office/2015/10/relationships/revisionInfo" Target="revisionInfo.xml" Id="rId1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55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77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16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46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12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73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1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91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73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16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FDBC5F1-9033-4F47-8895-7D3D22A73BD0}" type="datetimeFigureOut">
              <a:rPr lang="es-ES" smtClean="0"/>
              <a:t>21/06/2023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59ACD4F-26FD-884A-819E-5B3160A4E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1B97C3-4F00-F34B-A682-2C1CDFE03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822646"/>
            <a:ext cx="5191759" cy="3170497"/>
          </a:xfrm>
        </p:spPr>
        <p:txBody>
          <a:bodyPr anchor="t">
            <a:normAutofit/>
          </a:bodyPr>
          <a:lstStyle/>
          <a:p>
            <a:r>
              <a:rPr lang="es-ES" sz="7200" dirty="0">
                <a:solidFill>
                  <a:srgbClr val="FF0000"/>
                </a:solidFill>
              </a:rPr>
              <a:t>CAMPUS D’ESTIU</a:t>
            </a:r>
            <a:br>
              <a:rPr lang="es-ES" sz="7200" dirty="0">
                <a:solidFill>
                  <a:srgbClr val="FF0000"/>
                </a:solidFill>
              </a:rPr>
            </a:br>
            <a:endParaRPr lang="es-ES" sz="7200" dirty="0">
              <a:solidFill>
                <a:srgbClr val="FF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68EE59-75D5-EC4E-83B1-CACF3CD8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711208"/>
            <a:ext cx="4758891" cy="1783523"/>
          </a:xfrm>
        </p:spPr>
        <p:txBody>
          <a:bodyPr anchor="b">
            <a:normAutofit/>
          </a:bodyPr>
          <a:lstStyle/>
          <a:p>
            <a:r>
              <a:rPr lang="es-ES" b="1" dirty="0"/>
              <a:t>MOLINS DE REI CF</a:t>
            </a:r>
          </a:p>
          <a:p>
            <a:r>
              <a:rPr lang="es-ES" dirty="0"/>
              <a:t>ESTIU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3594982D-F00F-E94C-B62B-9C2CBB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2" r="4643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AAB6BD-431A-D24E-B4C7-44A1975D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tx1"/>
                </a:solidFill>
              </a:rPr>
              <a:t>PRESENTACIÓ: EL CAMPUS</a:t>
            </a: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7CA4D9-E456-4848-B2DE-69F7FEDFBB63}"/>
              </a:ext>
            </a:extLst>
          </p:cNvPr>
          <p:cNvSpPr txBox="1"/>
          <p:nvPr/>
        </p:nvSpPr>
        <p:spPr>
          <a:xfrm>
            <a:off x="11514221" y="5137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565CD8-FC1E-3446-8221-4A3A248527D4}"/>
              </a:ext>
            </a:extLst>
          </p:cNvPr>
          <p:cNvSpPr txBox="1"/>
          <p:nvPr/>
        </p:nvSpPr>
        <p:spPr>
          <a:xfrm>
            <a:off x="1295338" y="1909310"/>
            <a:ext cx="13836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CONTEXT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A89AA4-E2FB-1543-B622-20B12BD104DF}"/>
              </a:ext>
            </a:extLst>
          </p:cNvPr>
          <p:cNvSpPr txBox="1"/>
          <p:nvPr/>
        </p:nvSpPr>
        <p:spPr>
          <a:xfrm>
            <a:off x="517357" y="2466474"/>
            <a:ext cx="4728411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ca-ES" dirty="0"/>
              <a:t>169 NENS/NENES.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r>
              <a:rPr lang="ca-ES" dirty="0"/>
              <a:t>Grups per edats, afinitats i homogeneïtat 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r>
              <a:rPr lang="ca-ES" dirty="0"/>
              <a:t>Entrenadors i entrenadores del club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r>
              <a:rPr lang="ca-ES" dirty="0"/>
              <a:t>Vestidors per a dutxar-se per grups.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r>
              <a:rPr lang="ca-ES" dirty="0"/>
              <a:t>Una sortida/activitat que anirem informant.  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r>
              <a:rPr lang="ca-ES" dirty="0"/>
              <a:t>Dinar a l’escola Estel.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8" name="Imagen 7" descr="Un grupo de personas jugando fútbol&#10;&#10;Descripción generada automáticamente">
            <a:extLst>
              <a:ext uri="{FF2B5EF4-FFF2-40B4-BE49-F238E27FC236}">
                <a16:creationId xmlns:a16="http://schemas.microsoft.com/office/drawing/2014/main" id="{C64CF0CE-25C5-4F1C-C0CA-C409D2653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596" y="2851481"/>
            <a:ext cx="5067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6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46E816-DBC4-7C44-ADF8-8B52D6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FFFFFF"/>
                </a:solidFill>
              </a:rPr>
              <a:t>EL CAMPUS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9F2397-A83D-6B40-87CF-5B55CE2DFBDA}"/>
              </a:ext>
            </a:extLst>
          </p:cNvPr>
          <p:cNvSpPr txBox="1"/>
          <p:nvPr/>
        </p:nvSpPr>
        <p:spPr>
          <a:xfrm>
            <a:off x="4195010" y="1659651"/>
            <a:ext cx="32244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ORGANIGRAMA CAMPUS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AC1D7D6-9EFF-B841-9CC0-8E0633483687}"/>
              </a:ext>
            </a:extLst>
          </p:cNvPr>
          <p:cNvSpPr txBox="1"/>
          <p:nvPr/>
        </p:nvSpPr>
        <p:spPr>
          <a:xfrm>
            <a:off x="10109772" y="5164644"/>
            <a:ext cx="1871647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David López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C96450D-2A5F-7F4C-8499-02D64A76F432}"/>
              </a:ext>
            </a:extLst>
          </p:cNvPr>
          <p:cNvSpPr txBox="1"/>
          <p:nvPr/>
        </p:nvSpPr>
        <p:spPr>
          <a:xfrm>
            <a:off x="398127" y="2744714"/>
            <a:ext cx="239612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COORDINACIÓ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C2BE1A3-65C5-4F40-889B-26F953944E99}"/>
              </a:ext>
            </a:extLst>
          </p:cNvPr>
          <p:cNvSpPr txBox="1"/>
          <p:nvPr/>
        </p:nvSpPr>
        <p:spPr>
          <a:xfrm>
            <a:off x="8917073" y="6349912"/>
            <a:ext cx="1871643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Joan Puerta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35F87DA-B86E-CB45-B3A1-3268F28A010E}"/>
              </a:ext>
            </a:extLst>
          </p:cNvPr>
          <p:cNvSpPr txBox="1"/>
          <p:nvPr/>
        </p:nvSpPr>
        <p:spPr>
          <a:xfrm>
            <a:off x="10122357" y="5782612"/>
            <a:ext cx="1871643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 err="1">
                <a:solidFill>
                  <a:srgbClr val="FF0000"/>
                </a:solidFill>
              </a:rPr>
              <a:t>Alícia</a:t>
            </a:r>
            <a:r>
              <a:rPr lang="es-ES" sz="1400" dirty="0">
                <a:solidFill>
                  <a:srgbClr val="FF0000"/>
                </a:solidFill>
              </a:rPr>
              <a:t> Avilés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A8E1368-21F1-8A41-B185-615E84C046ED}"/>
              </a:ext>
            </a:extLst>
          </p:cNvPr>
          <p:cNvSpPr txBox="1"/>
          <p:nvPr/>
        </p:nvSpPr>
        <p:spPr>
          <a:xfrm>
            <a:off x="617940" y="3703229"/>
            <a:ext cx="1871647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Arnau Fábregas</a:t>
            </a:r>
            <a:endParaRPr lang="es-ES">
              <a:solidFill>
                <a:srgbClr val="FFFFFF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7903024-98E2-BC47-9BA5-50DFCA2CC370}"/>
              </a:ext>
            </a:extLst>
          </p:cNvPr>
          <p:cNvSpPr txBox="1"/>
          <p:nvPr/>
        </p:nvSpPr>
        <p:spPr>
          <a:xfrm>
            <a:off x="7583069" y="5794733"/>
            <a:ext cx="187164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Miguel Puerta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42098FF-CA64-3A47-81B7-953AEC9ECDD6}"/>
              </a:ext>
            </a:extLst>
          </p:cNvPr>
          <p:cNvSpPr txBox="1"/>
          <p:nvPr/>
        </p:nvSpPr>
        <p:spPr>
          <a:xfrm>
            <a:off x="7583070" y="5094193"/>
            <a:ext cx="1871643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Pau Guzmán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5F66180-FA25-0543-95ED-3A1F41B8040F}"/>
              </a:ext>
            </a:extLst>
          </p:cNvPr>
          <p:cNvSpPr txBox="1"/>
          <p:nvPr/>
        </p:nvSpPr>
        <p:spPr>
          <a:xfrm>
            <a:off x="8750996" y="2744714"/>
            <a:ext cx="187164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ENTRENADORS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2F3F288-7FE0-0348-B595-A129CF2169BF}"/>
              </a:ext>
            </a:extLst>
          </p:cNvPr>
          <p:cNvSpPr txBox="1"/>
          <p:nvPr/>
        </p:nvSpPr>
        <p:spPr>
          <a:xfrm>
            <a:off x="7583072" y="3793039"/>
            <a:ext cx="187164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Víctor Arias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7FC2B25-FA80-1B47-83E7-935FA1E5D742}"/>
              </a:ext>
            </a:extLst>
          </p:cNvPr>
          <p:cNvCxnSpPr>
            <a:cxnSpLocks/>
          </p:cNvCxnSpPr>
          <p:nvPr/>
        </p:nvCxnSpPr>
        <p:spPr>
          <a:xfrm>
            <a:off x="1542853" y="3097806"/>
            <a:ext cx="0" cy="50576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6E6B75D-A78D-FA4B-ABA8-906982B1E34A}"/>
              </a:ext>
            </a:extLst>
          </p:cNvPr>
          <p:cNvSpPr txBox="1"/>
          <p:nvPr/>
        </p:nvSpPr>
        <p:spPr>
          <a:xfrm>
            <a:off x="7583071" y="4431118"/>
            <a:ext cx="1871643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Ian Pérez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3B5DB991-ED35-644E-83A6-83DC9FE6079C}"/>
              </a:ext>
            </a:extLst>
          </p:cNvPr>
          <p:cNvCxnSpPr/>
          <p:nvPr/>
        </p:nvCxnSpPr>
        <p:spPr>
          <a:xfrm>
            <a:off x="5640831" y="3136374"/>
            <a:ext cx="0" cy="4286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D3DFB3D-7DD2-284D-AEE6-50979CD031F2}"/>
              </a:ext>
            </a:extLst>
          </p:cNvPr>
          <p:cNvSpPr txBox="1"/>
          <p:nvPr/>
        </p:nvSpPr>
        <p:spPr>
          <a:xfrm>
            <a:off x="10121521" y="4451968"/>
            <a:ext cx="187164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Marc Cabrero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63C5213-8CE7-DC46-BEA2-F179B591C519}"/>
              </a:ext>
            </a:extLst>
          </p:cNvPr>
          <p:cNvCxnSpPr/>
          <p:nvPr/>
        </p:nvCxnSpPr>
        <p:spPr>
          <a:xfrm>
            <a:off x="5321996" y="6209474"/>
            <a:ext cx="0" cy="4286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D0E3B51-1A63-E943-985C-46AB1BD258E6}"/>
              </a:ext>
            </a:extLst>
          </p:cNvPr>
          <p:cNvCxnSpPr>
            <a:cxnSpLocks/>
          </p:cNvCxnSpPr>
          <p:nvPr/>
        </p:nvCxnSpPr>
        <p:spPr>
          <a:xfrm>
            <a:off x="9686819" y="3212011"/>
            <a:ext cx="0" cy="42862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B960D8A-AC14-E240-9001-9609A01D7AE0}"/>
              </a:ext>
            </a:extLst>
          </p:cNvPr>
          <p:cNvSpPr txBox="1"/>
          <p:nvPr/>
        </p:nvSpPr>
        <p:spPr>
          <a:xfrm>
            <a:off x="4928635" y="3680319"/>
            <a:ext cx="150460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Natalia Tejada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48C62AC-A7C4-8E4C-ACCB-0CCE6F20B872}"/>
              </a:ext>
            </a:extLst>
          </p:cNvPr>
          <p:cNvSpPr txBox="1"/>
          <p:nvPr/>
        </p:nvSpPr>
        <p:spPr>
          <a:xfrm>
            <a:off x="10070988" y="3812136"/>
            <a:ext cx="180501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Asier </a:t>
            </a:r>
            <a:r>
              <a:rPr lang="es-ES" sz="1400" dirty="0" err="1">
                <a:solidFill>
                  <a:srgbClr val="FF0000"/>
                </a:solidFill>
              </a:rPr>
              <a:t>Bech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CDB317E-A1B7-D17A-447C-9C566EF32770}"/>
              </a:ext>
            </a:extLst>
          </p:cNvPr>
          <p:cNvSpPr txBox="1"/>
          <p:nvPr/>
        </p:nvSpPr>
        <p:spPr>
          <a:xfrm>
            <a:off x="4244448" y="2744714"/>
            <a:ext cx="30663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ENTRENADORA PORTERS/ES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DBC80-D604-F55D-DE94-EC03415806A5}"/>
              </a:ext>
            </a:extLst>
          </p:cNvPr>
          <p:cNvSpPr txBox="1"/>
          <p:nvPr/>
        </p:nvSpPr>
        <p:spPr>
          <a:xfrm>
            <a:off x="635000" y="4379930"/>
            <a:ext cx="1871647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>
                <a:solidFill>
                  <a:srgbClr val="FF0000"/>
                </a:solidFill>
              </a:rPr>
              <a:t>Gerard López</a:t>
            </a:r>
          </a:p>
        </p:txBody>
      </p:sp>
    </p:spTree>
    <p:extLst>
      <p:ext uri="{BB962C8B-B14F-4D97-AF65-F5344CB8AC3E}">
        <p14:creationId xmlns:p14="http://schemas.microsoft.com/office/powerpoint/2010/main" val="187597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29E3BB-0A90-F945-8D63-967D715D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FFFFFF"/>
                </a:solidFill>
              </a:rPr>
              <a:t>OBJECTIUS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7C6167-2F90-5E41-84A3-5932F5802E87}"/>
              </a:ext>
            </a:extLst>
          </p:cNvPr>
          <p:cNvSpPr txBox="1"/>
          <p:nvPr/>
        </p:nvSpPr>
        <p:spPr>
          <a:xfrm>
            <a:off x="962526" y="1969423"/>
            <a:ext cx="4766762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- QUIN TIPUS DE CAMPUS VOLEM FER?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E95907-C069-1049-A546-DD1BB21A0543}"/>
              </a:ext>
            </a:extLst>
          </p:cNvPr>
          <p:cNvSpPr txBox="1"/>
          <p:nvPr/>
        </p:nvSpPr>
        <p:spPr>
          <a:xfrm>
            <a:off x="3495172" y="2656903"/>
            <a:ext cx="4535905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- COM HO ACONSEGUIREM?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0D5242-6D60-B343-92FF-85C5B82D064C}"/>
              </a:ext>
            </a:extLst>
          </p:cNvPr>
          <p:cNvSpPr txBox="1"/>
          <p:nvPr/>
        </p:nvSpPr>
        <p:spPr>
          <a:xfrm>
            <a:off x="5957889" y="1966178"/>
            <a:ext cx="5942600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- COM VOLEM QUE APRENGUIN ELS NENS/ES?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6B7655-805B-AC47-A434-070C9063F6F3}"/>
              </a:ext>
            </a:extLst>
          </p:cNvPr>
          <p:cNvSpPr txBox="1"/>
          <p:nvPr/>
        </p:nvSpPr>
        <p:spPr>
          <a:xfrm>
            <a:off x="962526" y="3356529"/>
            <a:ext cx="360947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1. GRUPS PER EDAT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815C5B-48CA-B24D-A895-629F0EA1E8DD}"/>
              </a:ext>
            </a:extLst>
          </p:cNvPr>
          <p:cNvSpPr txBox="1"/>
          <p:nvPr/>
        </p:nvSpPr>
        <p:spPr>
          <a:xfrm>
            <a:off x="962526" y="4407638"/>
            <a:ext cx="383807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2. RATIOS DE 10-12 JUGADORS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6F9EAF-7465-0A4F-A778-FC1619C19574}"/>
              </a:ext>
            </a:extLst>
          </p:cNvPr>
          <p:cNvSpPr txBox="1"/>
          <p:nvPr/>
        </p:nvSpPr>
        <p:spPr>
          <a:xfrm>
            <a:off x="5838472" y="3345858"/>
            <a:ext cx="5005741" cy="6018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1. JUGADORS/ES CAPAÇOS DE PRENDRE DECISIONS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658903-A03A-D441-BEC4-5BC77B6BB6B6}"/>
              </a:ext>
            </a:extLst>
          </p:cNvPr>
          <p:cNvSpPr txBox="1"/>
          <p:nvPr/>
        </p:nvSpPr>
        <p:spPr>
          <a:xfrm>
            <a:off x="5849091" y="4244602"/>
            <a:ext cx="504136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2. TREBALLAR ACCIONS TÉCNIQUES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B2A80DB-8F7C-6B4D-BF9D-2914C8668B00}"/>
              </a:ext>
            </a:extLst>
          </p:cNvPr>
          <p:cNvSpPr txBox="1"/>
          <p:nvPr/>
        </p:nvSpPr>
        <p:spPr>
          <a:xfrm>
            <a:off x="5856663" y="4930736"/>
            <a:ext cx="564689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3. GENERAR UN CONTEXT SOCIOAFECTIU - LÚDIC</a:t>
            </a:r>
          </a:p>
        </p:txBody>
      </p:sp>
    </p:spTree>
    <p:extLst>
      <p:ext uri="{BB962C8B-B14F-4D97-AF65-F5344CB8AC3E}">
        <p14:creationId xmlns:p14="http://schemas.microsoft.com/office/powerpoint/2010/main" val="391755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70E2C2-73E1-EF49-BAE0-610FE836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solidFill>
                  <a:srgbClr val="FFFFFF"/>
                </a:solidFill>
              </a:rPr>
              <a:t>HORARI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442F42-C2DB-262D-F427-D92363EFB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14" y="2310544"/>
            <a:ext cx="10566104" cy="33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2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FD7AD2-3D9F-A54E-8AA6-6278DDE5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FFFFFF"/>
                </a:solidFill>
              </a:rPr>
              <a:t>INFORMACIÓ RELLEVANT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2C8A55-E5DA-224A-BF21-398098169121}"/>
              </a:ext>
            </a:extLst>
          </p:cNvPr>
          <p:cNvSpPr txBox="1"/>
          <p:nvPr/>
        </p:nvSpPr>
        <p:spPr>
          <a:xfrm>
            <a:off x="942634" y="2240054"/>
            <a:ext cx="461515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MATERIAL CAMPUS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4A52E5-6F59-B4A4-7489-F78B0BB0E4C0}"/>
              </a:ext>
            </a:extLst>
          </p:cNvPr>
          <p:cNvSpPr txBox="1"/>
          <p:nvPr/>
        </p:nvSpPr>
        <p:spPr>
          <a:xfrm>
            <a:off x="6196424" y="2240054"/>
            <a:ext cx="461515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MATERIAL PISICINA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62C0AF3-B270-06BE-2345-193BDF47F075}"/>
              </a:ext>
            </a:extLst>
          </p:cNvPr>
          <p:cNvSpPr txBox="1"/>
          <p:nvPr/>
        </p:nvSpPr>
        <p:spPr>
          <a:xfrm>
            <a:off x="942634" y="2943981"/>
            <a:ext cx="4766762" cy="203132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BOTES.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MITJONS I PANTALONS.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ESMORZAR.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CREMAR SOLAR. 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AIGUA 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ROBA PER LA DUTXA (TOVALLOLA, XANCLETES, ROBA DE RECANVI)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B8B391-0720-8273-1834-50D02A2E60B7}"/>
              </a:ext>
            </a:extLst>
          </p:cNvPr>
          <p:cNvSpPr txBox="1"/>
          <p:nvPr/>
        </p:nvSpPr>
        <p:spPr>
          <a:xfrm>
            <a:off x="6196424" y="2960278"/>
            <a:ext cx="4766762" cy="120032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BANYADOR.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XANCLETES.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CREMA SOLAR.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TOVALLOLA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3C536D8-8AD2-EF3F-1F04-424A7FB30A06}"/>
              </a:ext>
            </a:extLst>
          </p:cNvPr>
          <p:cNvSpPr txBox="1"/>
          <p:nvPr/>
        </p:nvSpPr>
        <p:spPr>
          <a:xfrm>
            <a:off x="2604208" y="5865789"/>
            <a:ext cx="749537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LA SAMARRETA LA DONAREM NOSALTRES EL PRIMER DIA</a:t>
            </a:r>
          </a:p>
        </p:txBody>
      </p:sp>
    </p:spTree>
    <p:extLst>
      <p:ext uri="{BB962C8B-B14F-4D97-AF65-F5344CB8AC3E}">
        <p14:creationId xmlns:p14="http://schemas.microsoft.com/office/powerpoint/2010/main" val="2704798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6E1F19-4D30-1E40-9C66-67CEFC3A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FFFFFF"/>
                </a:solidFill>
              </a:rPr>
              <a:t>ACTIVITATS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DD5DB-8B39-F847-9ADE-A3C49E2C6088}"/>
              </a:ext>
            </a:extLst>
          </p:cNvPr>
          <p:cNvSpPr txBox="1"/>
          <p:nvPr/>
        </p:nvSpPr>
        <p:spPr>
          <a:xfrm>
            <a:off x="1063752" y="1924699"/>
            <a:ext cx="3922924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dirty="0" err="1">
                <a:solidFill>
                  <a:srgbClr val="FF0000"/>
                </a:solidFill>
              </a:rPr>
              <a:t>Farem</a:t>
            </a:r>
            <a:r>
              <a:rPr lang="es-ES" sz="1600" dirty="0">
                <a:solidFill>
                  <a:srgbClr val="FF0000"/>
                </a:solidFill>
              </a:rPr>
              <a:t> </a:t>
            </a:r>
            <a:r>
              <a:rPr lang="es-ES" sz="1600" dirty="0" err="1">
                <a:solidFill>
                  <a:srgbClr val="FF0000"/>
                </a:solidFill>
              </a:rPr>
              <a:t>activitats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extraesportives</a:t>
            </a:r>
            <a:r>
              <a:rPr lang="es-ES" sz="1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8D4558-655B-8B49-A981-D0901C2A9584}"/>
              </a:ext>
            </a:extLst>
          </p:cNvPr>
          <p:cNvSpPr txBox="1"/>
          <p:nvPr/>
        </p:nvSpPr>
        <p:spPr>
          <a:xfrm>
            <a:off x="1063879" y="2578608"/>
            <a:ext cx="2533563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PÀDEL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FA8ED9-BF92-A84E-BDCB-DEF4619CEF15}"/>
              </a:ext>
            </a:extLst>
          </p:cNvPr>
          <p:cNvSpPr txBox="1"/>
          <p:nvPr/>
        </p:nvSpPr>
        <p:spPr>
          <a:xfrm>
            <a:off x="1069565" y="3138623"/>
            <a:ext cx="2533563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GIMCANA (CASTELLCIURÓ)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0DEC98-AB42-8541-AE3F-89FFF681D769}"/>
              </a:ext>
            </a:extLst>
          </p:cNvPr>
          <p:cNvSpPr txBox="1"/>
          <p:nvPr/>
        </p:nvSpPr>
        <p:spPr>
          <a:xfrm>
            <a:off x="1057656" y="4642023"/>
            <a:ext cx="364556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 err="1"/>
              <a:t>Avisarem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antelació</a:t>
            </a:r>
            <a:r>
              <a:rPr lang="es-ES" dirty="0"/>
              <a:t> de </a:t>
            </a:r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caldrà</a:t>
            </a:r>
            <a:r>
              <a:rPr lang="es-ES" dirty="0"/>
              <a:t> portar</a:t>
            </a:r>
          </a:p>
        </p:txBody>
      </p:sp>
      <p:pic>
        <p:nvPicPr>
          <p:cNvPr id="6" name="Imagen 5" descr="Un grupo de personas jugando fútbol&#10;&#10;Descripción generada automáticamente">
            <a:extLst>
              <a:ext uri="{FF2B5EF4-FFF2-40B4-BE49-F238E27FC236}">
                <a16:creationId xmlns:a16="http://schemas.microsoft.com/office/drawing/2014/main" id="{8BC136BA-1190-3DD7-4FED-43234B343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852" y="2093976"/>
            <a:ext cx="5067300" cy="33782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59B4C88-A7CB-DB5A-C473-86968BE6C771}"/>
              </a:ext>
            </a:extLst>
          </p:cNvPr>
          <p:cNvSpPr txBox="1"/>
          <p:nvPr/>
        </p:nvSpPr>
        <p:spPr>
          <a:xfrm>
            <a:off x="1069848" y="3861557"/>
            <a:ext cx="2533563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ACTIVITATS D'AIGUA</a:t>
            </a:r>
          </a:p>
        </p:txBody>
      </p:sp>
    </p:spTree>
    <p:extLst>
      <p:ext uri="{BB962C8B-B14F-4D97-AF65-F5344CB8AC3E}">
        <p14:creationId xmlns:p14="http://schemas.microsoft.com/office/powerpoint/2010/main" val="340761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6E1F19-4D30-1E40-9C66-67CEFC3A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FFFFFF"/>
                </a:solidFill>
              </a:rPr>
              <a:t>EL VOSTRE TORN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8D4558-655B-8B49-A981-D0901C2A9584}"/>
              </a:ext>
            </a:extLst>
          </p:cNvPr>
          <p:cNvSpPr txBox="1"/>
          <p:nvPr/>
        </p:nvSpPr>
        <p:spPr>
          <a:xfrm>
            <a:off x="1069565" y="2578608"/>
            <a:ext cx="284632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PREGUNTES – DUBTES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FA8ED9-BF92-A84E-BDCB-DEF4619CEF15}"/>
              </a:ext>
            </a:extLst>
          </p:cNvPr>
          <p:cNvSpPr txBox="1"/>
          <p:nvPr/>
        </p:nvSpPr>
        <p:spPr>
          <a:xfrm>
            <a:off x="1063879" y="3195489"/>
            <a:ext cx="284632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ACLARACIONS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9B4C88-A7CB-DB5A-C473-86968BE6C771}"/>
              </a:ext>
            </a:extLst>
          </p:cNvPr>
          <p:cNvSpPr txBox="1"/>
          <p:nvPr/>
        </p:nvSpPr>
        <p:spPr>
          <a:xfrm>
            <a:off x="1069848" y="5089627"/>
            <a:ext cx="3904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MOLTES GRÀCIES PER LA VOSTRA ATENCIÓ!!</a:t>
            </a:r>
          </a:p>
        </p:txBody>
      </p:sp>
      <p:pic>
        <p:nvPicPr>
          <p:cNvPr id="5" name="Imagen 4" descr="Un grupo de personas jugando partido de fútbol&#10;&#10;Descripción generada automáticamente">
            <a:extLst>
              <a:ext uri="{FF2B5EF4-FFF2-40B4-BE49-F238E27FC236}">
                <a16:creationId xmlns:a16="http://schemas.microsoft.com/office/drawing/2014/main" id="{AA0559DF-1736-8430-0031-9A92861B5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56" y="2076426"/>
            <a:ext cx="5067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3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{EBDDB6DC-1DE7-1C41-91C5-69C6B912BBAC}tf10001070</Template>
  <TotalTime>1339</TotalTime>
  <Words>221</Words>
  <Application>Microsoft Office PowerPoint</Application>
  <PresentationFormat>Panorámica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Letras en madera</vt:lpstr>
      <vt:lpstr>CAMPUS D’ESTIU </vt:lpstr>
      <vt:lpstr>PRESENTACIÓ: EL CAMPUS</vt:lpstr>
      <vt:lpstr>EL CAMPUS</vt:lpstr>
      <vt:lpstr>OBJECTIUS</vt:lpstr>
      <vt:lpstr>HORARI</vt:lpstr>
      <vt:lpstr>INFORMACIÓ RELLEVANT</vt:lpstr>
      <vt:lpstr>ACTIVITATS </vt:lpstr>
      <vt:lpstr>EL VOSTRE TORN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DANIEL SURRIBES</dc:title>
  <dc:creator>Jan Senés Morales</dc:creator>
  <cp:lastModifiedBy>ARNAU FÁBREGAS I YEBRA</cp:lastModifiedBy>
  <cp:revision>65</cp:revision>
  <dcterms:created xsi:type="dcterms:W3CDTF">2022-05-09T16:03:08Z</dcterms:created>
  <dcterms:modified xsi:type="dcterms:W3CDTF">2023-06-21T15:26:24Z</dcterms:modified>
</cp:coreProperties>
</file>